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8" r:id="rId12"/>
    <p:sldId id="276" r:id="rId13"/>
    <p:sldId id="269" r:id="rId14"/>
    <p:sldId id="270" r:id="rId15"/>
    <p:sldId id="277" r:id="rId16"/>
    <p:sldId id="265" r:id="rId17"/>
    <p:sldId id="271" r:id="rId18"/>
    <p:sldId id="267" r:id="rId19"/>
    <p:sldId id="275" r:id="rId20"/>
    <p:sldId id="272" r:id="rId21"/>
    <p:sldId id="278" r:id="rId22"/>
    <p:sldId id="266" r:id="rId23"/>
    <p:sldId id="273" r:id="rId24"/>
    <p:sldId id="274" r:id="rId25"/>
    <p:sldId id="280" r:id="rId26"/>
    <p:sldId id="282" r:id="rId27"/>
    <p:sldId id="281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89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104" d="100"/>
          <a:sy n="104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116B-9A71-4057-8433-2CADC878E6AA}" type="datetimeFigureOut">
              <a:rPr lang="it-IT" smtClean="0"/>
              <a:pPr/>
              <a:t>03/03/16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32096-9062-4E85-BCF6-1841A765F22A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2 Il Cami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26" y="0"/>
            <a:ext cx="6538347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022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4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554" y="212010"/>
            <a:ext cx="4393438" cy="292895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127000"/>
          </a:effectLst>
        </p:spPr>
      </p:pic>
      <p:sp>
        <p:nvSpPr>
          <p:cNvPr id="5" name="CasellaDiTesto 4"/>
          <p:cNvSpPr txBox="1"/>
          <p:nvPr/>
        </p:nvSpPr>
        <p:spPr>
          <a:xfrm>
            <a:off x="4494668" y="-99392"/>
            <a:ext cx="4537003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rgbClr val="19289E"/>
                </a:solidFill>
              </a:rPr>
              <a:t>testimoniano </a:t>
            </a:r>
            <a:r>
              <a:rPr lang="it-IT" sz="5400" dirty="0" smtClean="0">
                <a:solidFill>
                  <a:srgbClr val="19289E"/>
                </a:solidFill>
              </a:rPr>
              <a:t>i valori dello scautismo, </a:t>
            </a:r>
            <a:endParaRPr lang="it-IT" sz="5400" dirty="0">
              <a:solidFill>
                <a:srgbClr val="19289E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706" y="3861048"/>
            <a:ext cx="5786446" cy="15716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6000" dirty="0" smtClean="0">
                <a:solidFill>
                  <a:srgbClr val="19289E"/>
                </a:solidFill>
              </a:rPr>
              <a:t>vogliono seguire Gesù Cristo</a:t>
            </a:r>
            <a:endParaRPr lang="it-IT" sz="6000" dirty="0">
              <a:solidFill>
                <a:srgbClr val="19289E"/>
              </a:solidFill>
            </a:endParaRPr>
          </a:p>
        </p:txBody>
      </p:sp>
      <p:pic>
        <p:nvPicPr>
          <p:cNvPr id="7" name="Immagine 6" descr="Agor__ 2015 _58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420888"/>
            <a:ext cx="3000363" cy="43720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</p:spPr>
      </p:pic>
    </p:spTree>
  </p:cSld>
  <p:clrMapOvr>
    <a:masterClrMapping/>
  </p:clrMapOvr>
  <p:transition xmlns:p14="http://schemas.microsoft.com/office/powerpoint/2010/main" spd="slow" advClick="0" advTm="6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SC_0256.JPG"/>
          <p:cNvPicPr>
            <a:picLocks noChangeAspect="1"/>
          </p:cNvPicPr>
          <p:nvPr/>
        </p:nvPicPr>
        <p:blipFill>
          <a:blip r:embed="rId2" cstate="print"/>
          <a:srcRect r="1066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12572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ed essere inseriti nella comunità della Chiesa,</a:t>
            </a:r>
            <a:endParaRPr lang="it-IT" sz="48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 noGrp="1"/>
          </p:cNvSpPr>
          <p:nvPr>
            <p:ph type="title"/>
          </p:nvPr>
        </p:nvSpPr>
        <p:spPr>
          <a:xfrm>
            <a:off x="0" y="-9898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89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 MASCI si caratterizza per essere un Movimento: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19289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100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logoAGORAcolore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500042"/>
            <a:ext cx="6935435" cy="48300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0" y="5500702"/>
            <a:ext cx="9144000" cy="8286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4400" b="1" dirty="0" smtClean="0">
                <a:solidFill>
                  <a:srgbClr val="19289E"/>
                </a:solidFill>
              </a:rPr>
              <a:t>di educazione permanente, </a:t>
            </a:r>
            <a:endParaRPr lang="it-IT" sz="4400" b="1" dirty="0">
              <a:solidFill>
                <a:srgbClr val="19289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"/>
            <a:ext cx="5072066" cy="3000372"/>
          </a:xfrm>
        </p:spPr>
        <p:txBody>
          <a:bodyPr/>
          <a:lstStyle/>
          <a:p>
            <a:pPr algn="ctr">
              <a:buNone/>
            </a:pPr>
            <a:endParaRPr lang="it-IT" sz="4000" dirty="0" smtClean="0"/>
          </a:p>
          <a:p>
            <a:pPr algn="ctr">
              <a:buNone/>
            </a:pPr>
            <a:r>
              <a:rPr lang="it-IT" sz="4000" b="1" dirty="0" smtClean="0">
                <a:solidFill>
                  <a:srgbClr val="19289E"/>
                </a:solidFill>
              </a:rPr>
              <a:t>secondo il metodo scout, </a:t>
            </a:r>
          </a:p>
          <a:p>
            <a:endParaRPr lang="it-IT" dirty="0"/>
          </a:p>
        </p:txBody>
      </p:sp>
      <p:pic>
        <p:nvPicPr>
          <p:cNvPr id="4" name="Immagine 3" descr="Caserta Agora 2015 _34_.jpg"/>
          <p:cNvPicPr>
            <a:picLocks noChangeAspect="1"/>
          </p:cNvPicPr>
          <p:nvPr/>
        </p:nvPicPr>
        <p:blipFill>
          <a:blip r:embed="rId2" cstate="print"/>
          <a:srcRect l="1042"/>
          <a:stretch>
            <a:fillRect/>
          </a:stretch>
        </p:blipFill>
        <p:spPr>
          <a:xfrm>
            <a:off x="5143504" y="0"/>
            <a:ext cx="4000496" cy="68580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magine 4" descr="MASCI- SALERNO 19-21 OTT_ 2012 - foto Dora G_RM 9- 605.jpg"/>
          <p:cNvPicPr>
            <a:picLocks noChangeAspect="1"/>
          </p:cNvPicPr>
          <p:nvPr/>
        </p:nvPicPr>
        <p:blipFill>
          <a:blip r:embed="rId3" cstate="print"/>
          <a:srcRect r="13415"/>
          <a:stretch>
            <a:fillRect/>
          </a:stretch>
        </p:blipFill>
        <p:spPr>
          <a:xfrm>
            <a:off x="0" y="2958882"/>
            <a:ext cx="5072066" cy="389911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1432025498-0-il-masci-sicilia-compie-60-anni.jpg"/>
          <p:cNvPicPr>
            <a:picLocks noChangeAspect="1"/>
          </p:cNvPicPr>
          <p:nvPr/>
        </p:nvPicPr>
        <p:blipFill>
          <a:blip r:embed="rId2" cstate="print"/>
          <a:srcRect l="25275" r="1143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Segnaposto contenuto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89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 MASCI si caratterizza per essere un Movimento: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19289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Pergamena 2 6"/>
          <p:cNvSpPr/>
          <p:nvPr/>
        </p:nvSpPr>
        <p:spPr>
          <a:xfrm rot="20866679">
            <a:off x="521823" y="1967626"/>
            <a:ext cx="8215370" cy="2357454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 rot="20836441">
            <a:off x="821854" y="2336696"/>
            <a:ext cx="8024087" cy="1971676"/>
          </a:xfrm>
          <a:noFill/>
        </p:spPr>
        <p:txBody>
          <a:bodyPr/>
          <a:lstStyle/>
          <a:p>
            <a:pPr>
              <a:buNone/>
            </a:pPr>
            <a:r>
              <a:rPr lang="it-IT" b="1" dirty="0" smtClean="0">
                <a:solidFill>
                  <a:srgbClr val="FFFF00"/>
                </a:solidFill>
              </a:rPr>
              <a:t>   </a:t>
            </a:r>
            <a:r>
              <a:rPr lang="it-IT" sz="4000" b="1" dirty="0" smtClean="0">
                <a:solidFill>
                  <a:schemeClr val="tx2">
                    <a:lumMod val="50000"/>
                  </a:schemeClr>
                </a:solidFill>
              </a:rPr>
              <a:t>che promuove la partecipazione di tutti gli aderenti ……</a:t>
            </a:r>
            <a:endParaRPr lang="it-IT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60_MASCI_IMG_41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0640"/>
          <a:stretch>
            <a:fillRect/>
          </a:stretch>
        </p:blipFill>
        <p:spPr>
          <a:xfrm>
            <a:off x="-39646" y="0"/>
            <a:ext cx="9183646" cy="68579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Pergamena 2 4"/>
          <p:cNvSpPr/>
          <p:nvPr/>
        </p:nvSpPr>
        <p:spPr>
          <a:xfrm rot="20866679">
            <a:off x="339767" y="1319146"/>
            <a:ext cx="8215370" cy="2393543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</a:rPr>
              <a:t>.... </a:t>
            </a:r>
            <a:r>
              <a:rPr lang="it-IT" sz="4000" b="1" dirty="0" smtClean="0">
                <a:solidFill>
                  <a:schemeClr val="tx2">
                    <a:lumMod val="50000"/>
                  </a:schemeClr>
                </a:solidFill>
              </a:rPr>
              <a:t>ai </a:t>
            </a:r>
            <a:r>
              <a:rPr lang="it-IT" sz="4000" b="1" dirty="0">
                <a:solidFill>
                  <a:schemeClr val="tx2">
                    <a:lumMod val="50000"/>
                  </a:schemeClr>
                </a:solidFill>
              </a:rPr>
              <a:t>vari livelli della vita del Movimento</a:t>
            </a:r>
            <a:r>
              <a:rPr lang="it-IT" sz="4000" dirty="0">
                <a:solidFill>
                  <a:schemeClr val="tx2">
                    <a:lumMod val="50000"/>
                  </a:schemeClr>
                </a:solidFill>
              </a:rPr>
              <a:t>, </a:t>
            </a:r>
          </a:p>
          <a:p>
            <a:pPr algn="ctr"/>
            <a:endParaRPr lang="it-IT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7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8010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771" y="0"/>
            <a:ext cx="9143999" cy="68579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77" y="3938756"/>
            <a:ext cx="3429024" cy="7143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it-IT" sz="4400" b="1" dirty="0" smtClean="0"/>
              <a:t> </a:t>
            </a:r>
            <a:r>
              <a:rPr lang="it-IT" sz="6500" b="1" dirty="0" smtClean="0">
                <a:solidFill>
                  <a:schemeClr val="bg1"/>
                </a:solidFill>
              </a:rPr>
              <a:t>a servire</a:t>
            </a:r>
            <a:endParaRPr lang="it-IT" sz="6500" b="1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642918"/>
            <a:ext cx="3214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</a:rPr>
              <a:t>Che impegna </a:t>
            </a:r>
            <a:endParaRPr lang="it-IT" sz="4400" b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7504" y="2342490"/>
            <a:ext cx="2857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</a:rPr>
              <a:t>gli Adulti Scout</a:t>
            </a:r>
            <a:endParaRPr lang="it-IT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000">
        <p14:honeycomb/>
      </p:transition>
    </mc:Choice>
    <mc:Fallback xmlns="">
      <p:transition spd="slow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_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71" r="43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concretamente la comunità civile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 advClick="0" advTm="5000">
        <p15:prstTrans prst="curtains"/>
      </p:transition>
    </mc:Choice>
    <mc:Fallback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0034" y="507207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19289E"/>
                </a:solidFill>
              </a:rPr>
              <a:t>Siamo uomini e donne provenienti da strade ed esperienze diverse, …</a:t>
            </a:r>
            <a:endParaRPr lang="it-IT" dirty="0">
              <a:solidFill>
                <a:srgbClr val="19289E"/>
              </a:solidFill>
            </a:endParaRPr>
          </a:p>
        </p:txBody>
      </p:sp>
      <p:pic>
        <p:nvPicPr>
          <p:cNvPr id="6" name="Immagine 5" descr="6 w  Assisi marcia della p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714356"/>
            <a:ext cx="5659866" cy="4088391"/>
          </a:xfrm>
          <a:prstGeom prst="rect">
            <a:avLst/>
          </a:prstGeom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42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6000" b="1" dirty="0" smtClean="0">
                <a:solidFill>
                  <a:schemeClr val="tx2">
                    <a:lumMod val="75000"/>
                  </a:schemeClr>
                </a:solidFill>
              </a:rPr>
              <a:t>ed ecclesiale,</a:t>
            </a:r>
            <a:endParaRPr lang="it-IT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842">
            <a:off x="254986" y="1367253"/>
            <a:ext cx="4513976" cy="2836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390">
            <a:off x="4310466" y="1479079"/>
            <a:ext cx="4549568" cy="2972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76" y="4043223"/>
            <a:ext cx="5004048" cy="281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masci-papa-francesco-258278.jpg"/>
          <p:cNvPicPr>
            <a:picLocks noChangeAspect="1"/>
          </p:cNvPicPr>
          <p:nvPr/>
        </p:nvPicPr>
        <p:blipFill>
          <a:blip r:embed="rId2" cstate="print"/>
          <a:srcRect l="1080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Segnaposto contenuto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 fontScale="9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 MASCI si caratterizza per essere un Movimento: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5109">
            <a:off x="4041283" y="2776856"/>
            <a:ext cx="4644008" cy="309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nda 1 7"/>
          <p:cNvSpPr/>
          <p:nvPr/>
        </p:nvSpPr>
        <p:spPr>
          <a:xfrm>
            <a:off x="7380312" y="5733256"/>
            <a:ext cx="1428190" cy="96280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000" dirty="0"/>
              <a:t>e</a:t>
            </a:r>
            <a:r>
              <a:rPr lang="it-IT" sz="5000" dirty="0" smtClean="0"/>
              <a:t> ….</a:t>
            </a:r>
            <a:endParaRPr lang="it-IT" sz="5000" dirty="0"/>
          </a:p>
        </p:txBody>
      </p:sp>
      <p:pic>
        <p:nvPicPr>
          <p:cNvPr id="5" name="Immagine 4" descr="04-masci-scout-1993.jpg"/>
          <p:cNvPicPr>
            <a:picLocks noChangeAspect="1"/>
          </p:cNvPicPr>
          <p:nvPr/>
        </p:nvPicPr>
        <p:blipFill>
          <a:blip r:embed="rId3" cstate="print"/>
          <a:srcRect l="11977" t="23078"/>
          <a:stretch>
            <a:fillRect/>
          </a:stretch>
        </p:blipFill>
        <p:spPr>
          <a:xfrm rot="19468249">
            <a:off x="399415" y="1253146"/>
            <a:ext cx="5032498" cy="2930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nda 1 11"/>
          <p:cNvSpPr/>
          <p:nvPr/>
        </p:nvSpPr>
        <p:spPr>
          <a:xfrm rot="21411526">
            <a:off x="1500166" y="2537241"/>
            <a:ext cx="6908095" cy="121444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 smtClean="0"/>
              <a:t> di opinione </a:t>
            </a:r>
            <a:endParaRPr lang="it-IT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circle/>
      </p:transition>
    </mc:Choice>
    <mc:Fallback xmlns="">
      <p:transition spd="slow" advTm="700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la-Casa-di-Frances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49440"/>
          </a:xfrm>
          <a:prstGeom prst="rect">
            <a:avLst/>
          </a:prstGeom>
        </p:spPr>
      </p:pic>
      <p:sp>
        <p:nvSpPr>
          <p:cNvPr id="5" name="Onda 1 4"/>
          <p:cNvSpPr/>
          <p:nvPr/>
        </p:nvSpPr>
        <p:spPr>
          <a:xfrm rot="20685042">
            <a:off x="1430776" y="3112887"/>
            <a:ext cx="6453709" cy="175008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 rot="20973726">
            <a:off x="1571604" y="3429000"/>
            <a:ext cx="6429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smtClean="0">
                <a:solidFill>
                  <a:schemeClr val="bg1"/>
                </a:solidFill>
              </a:rPr>
              <a:t>di Azione,</a:t>
            </a:r>
            <a:endParaRPr lang="it-IT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826">
            <a:off x="4423150" y="3301375"/>
            <a:ext cx="4675584" cy="35066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017">
            <a:off x="4299202" y="828059"/>
            <a:ext cx="4657872" cy="34934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700">
            <a:off x="22156" y="3398043"/>
            <a:ext cx="4427984" cy="332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857">
            <a:off x="282822" y="410934"/>
            <a:ext cx="4532836" cy="33966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egnaposto contenuto 3"/>
          <p:cNvSpPr txBox="1">
            <a:spLocks noGrp="1"/>
          </p:cNvSpPr>
          <p:nvPr>
            <p:ph idx="1"/>
          </p:nvPr>
        </p:nvSpPr>
        <p:spPr>
          <a:xfrm>
            <a:off x="0" y="2142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per la crescita del bene comune</a:t>
            </a:r>
            <a:endParaRPr lang="it-IT" sz="4800" b="1" dirty="0">
              <a:solidFill>
                <a:srgbClr val="0070C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14" y="1686355"/>
            <a:ext cx="5148064" cy="386104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424">
            <a:off x="262658" y="316558"/>
            <a:ext cx="4561927" cy="34198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30">
            <a:off x="4902873" y="3468701"/>
            <a:ext cx="4177303" cy="40366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111">
            <a:off x="444973" y="3303468"/>
            <a:ext cx="4874624" cy="32497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13" y="368778"/>
            <a:ext cx="4207368" cy="315552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20591846">
            <a:off x="1682840" y="2520261"/>
            <a:ext cx="6786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Buona   Strada</a:t>
            </a:r>
            <a:endParaRPr lang="it-IT" sz="6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4244" y="2420888"/>
            <a:ext cx="8229600" cy="1728192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SIAMO UOMINI E DONNE ….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" name="officeArt object"/>
          <p:cNvSpPr/>
          <p:nvPr/>
        </p:nvSpPr>
        <p:spPr>
          <a:xfrm flipH="1">
            <a:off x="315497" y="356869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masci_logocentro-bianc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222" y="0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grpSp>
        <p:nvGrpSpPr>
          <p:cNvPr id="7" name="Gruppo 6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8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36731" y="5798672"/>
            <a:ext cx="906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Realizzazione MASCI Battipaglia 2 – Da un’idea di Pino Romeo – Grafico Luciano </a:t>
            </a:r>
            <a:r>
              <a:rPr lang="it-IT" sz="1200" dirty="0" err="1" smtClean="0">
                <a:solidFill>
                  <a:schemeClr val="bg1"/>
                </a:solidFill>
              </a:rPr>
              <a:t>Lainati</a:t>
            </a:r>
            <a:r>
              <a:rPr lang="it-IT" sz="1200" dirty="0" smtClean="0">
                <a:solidFill>
                  <a:schemeClr val="bg1"/>
                </a:solidFill>
              </a:rPr>
              <a:t> – Musica Il Cammino di Eros Ramazzotti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50" y="305313"/>
            <a:ext cx="5861462" cy="6148023"/>
          </a:xfrm>
          <a:prstGeom prst="rect">
            <a:avLst/>
          </a:prstGeom>
        </p:spPr>
      </p:pic>
      <p:sp>
        <p:nvSpPr>
          <p:cNvPr id="4" name="officeArt object"/>
          <p:cNvSpPr/>
          <p:nvPr/>
        </p:nvSpPr>
        <p:spPr>
          <a:xfrm flipH="1">
            <a:off x="315497" y="356869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6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211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crush"/>
      </p:transition>
    </mc:Choice>
    <mc:Fallback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326">
            <a:off x="3377869" y="1672276"/>
            <a:ext cx="5435825" cy="36250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magine 5" descr="IMG_47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45642">
            <a:off x="-81765" y="2163719"/>
            <a:ext cx="5628617" cy="3738716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15716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dirty="0" smtClean="0">
                <a:solidFill>
                  <a:srgbClr val="19289E"/>
                </a:solidFill>
              </a:rPr>
              <a:t>   … ma uniti dalla convinzione che lo scautismo è una strada di libertà per tutte le stagioni della vita …</a:t>
            </a:r>
            <a:endParaRPr lang="it-IT" dirty="0">
              <a:solidFill>
                <a:srgbClr val="19289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5976" cy="25225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magine 4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0"/>
            <a:ext cx="4788024" cy="25225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8626" y="2684698"/>
            <a:ext cx="8229600" cy="1339841"/>
          </a:xfrm>
        </p:spPr>
        <p:txBody>
          <a:bodyPr/>
          <a:lstStyle/>
          <a:p>
            <a:pPr algn="ctr">
              <a:buNone/>
            </a:pPr>
            <a:r>
              <a:rPr lang="it-IT" b="1" dirty="0" smtClean="0">
                <a:solidFill>
                  <a:srgbClr val="19289E"/>
                </a:solidFill>
              </a:rPr>
              <a:t>e che la felicità  è servire  gli altri a partire dai più  piccoli,  deboli ed indifesi.</a:t>
            </a:r>
            <a:endParaRPr lang="it-IT" b="1" dirty="0">
              <a:solidFill>
                <a:srgbClr val="19289E"/>
              </a:solidFill>
            </a:endParaRPr>
          </a:p>
        </p:txBody>
      </p:sp>
      <p:pic>
        <p:nvPicPr>
          <p:cNvPr id="7" name="Immagine 6" descr="IMG_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304" y="3789040"/>
            <a:ext cx="4286243" cy="28574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xmlns:p14="http://schemas.microsoft.com/office/powerpoint/2010/main" spd="slow" advClick="0" advTm="6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42852"/>
            <a:ext cx="8229600" cy="141127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/>
              <a:t> </a:t>
            </a:r>
            <a:r>
              <a:rPr lang="it-IT" dirty="0" smtClean="0"/>
              <a:t>  </a:t>
            </a:r>
            <a:r>
              <a:rPr lang="it-IT" dirty="0" smtClean="0">
                <a:solidFill>
                  <a:srgbClr val="19289E"/>
                </a:solidFill>
              </a:rPr>
              <a:t>Siamo convinti che la nostra proposta sia valida per ogni persona che non consideri l’età adulta un punto di arrivo, …</a:t>
            </a:r>
            <a:endParaRPr lang="it-IT" dirty="0">
              <a:solidFill>
                <a:srgbClr val="19289E"/>
              </a:solidFill>
            </a:endParaRPr>
          </a:p>
        </p:txBody>
      </p:sp>
      <p:pic>
        <p:nvPicPr>
          <p:cNvPr id="4" name="Immagine 3" descr="DSC_0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4694" y="2276872"/>
            <a:ext cx="5697403" cy="381726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_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6668" y="4968552"/>
            <a:ext cx="9001156" cy="17008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3600" b="1" dirty="0" smtClean="0"/>
              <a:t>   </a:t>
            </a:r>
            <a:r>
              <a:rPr lang="it-IT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it-IT" sz="3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… ma voglia continuare a crescere per dare senso alla vita ed operare per un mondo di pace, più libero e più giusto.</a:t>
            </a:r>
            <a:r>
              <a:rPr lang="it-IT" sz="3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it-IT" sz="3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60 ann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564" y="16099"/>
            <a:ext cx="8143900" cy="51845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864" y="5301209"/>
            <a:ext cx="8229600" cy="164305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b="1" dirty="0" smtClean="0"/>
              <a:t>   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Per questo motivo ci rivolgiamo a chi vuole continuare a fare educazione permanente con il metodo scout testimoniandone i valori … </a:t>
            </a:r>
          </a:p>
          <a:p>
            <a:pPr>
              <a:buNone/>
            </a:pPr>
            <a:endParaRPr lang="it-IT" b="1" dirty="0"/>
          </a:p>
        </p:txBody>
      </p:sp>
    </p:spTree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85729"/>
            <a:ext cx="9144000" cy="1214446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rgbClr val="19289E"/>
                </a:solidFill>
              </a:rPr>
              <a:t> ... ed a chi si avvicina per la prima volta allo scautismo da adulto</a:t>
            </a:r>
            <a:endParaRPr lang="it-IT" dirty="0">
              <a:solidFill>
                <a:srgbClr val="19289E"/>
              </a:solidFill>
            </a:endParaRPr>
          </a:p>
        </p:txBody>
      </p:sp>
      <p:pic>
        <p:nvPicPr>
          <p:cNvPr id="5" name="Immagine 4" descr="DSC_6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571612"/>
            <a:ext cx="6956510" cy="464347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SC_0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35822" cy="6858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85728"/>
            <a:ext cx="10144164" cy="13287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3600" b="1" dirty="0" smtClean="0">
                <a:solidFill>
                  <a:srgbClr val="19289E"/>
                </a:solidFill>
              </a:rPr>
              <a:t>Il MASCI si caratterizza per essere un                </a:t>
            </a:r>
          </a:p>
          <a:p>
            <a:pPr algn="ctr">
              <a:buNone/>
            </a:pPr>
            <a:r>
              <a:rPr lang="it-IT" sz="3600" b="1" dirty="0" smtClean="0">
                <a:solidFill>
                  <a:srgbClr val="19289E"/>
                </a:solidFill>
              </a:rPr>
              <a:t>Movimento di adulti che:</a:t>
            </a:r>
            <a:endParaRPr lang="it-IT" sz="3600" b="1" dirty="0">
              <a:solidFill>
                <a:srgbClr val="19289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6000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287</Words>
  <Application>Microsoft Macintosh PowerPoint</Application>
  <PresentationFormat>Presentazione su schermo (4:3)</PresentationFormat>
  <Paragraphs>33</Paragraphs>
  <Slides>27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di PowerPoint</vt:lpstr>
      <vt:lpstr>Siamo uomini e donne provenienti da strade ed esperienze diverse, …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Il MASCI si caratterizza per essere un Movimento:</vt:lpstr>
      <vt:lpstr>Presentazione di PowerPoint</vt:lpstr>
      <vt:lpstr>Presentazione di PowerPoint</vt:lpstr>
      <vt:lpstr>Il MASCI si caratterizza per essere un Movimento:</vt:lpstr>
      <vt:lpstr>Presentazione di PowerPoint</vt:lpstr>
      <vt:lpstr>Presentazione di PowerPoint</vt:lpstr>
      <vt:lpstr>Presentazione di PowerPoint</vt:lpstr>
      <vt:lpstr>concretamente la comunità civile</vt:lpstr>
      <vt:lpstr>Presentazione di PowerPoint</vt:lpstr>
      <vt:lpstr>Il MASCI si caratterizza per essere un Movimento:</vt:lpstr>
      <vt:lpstr>Presentazione di PowerPoint</vt:lpstr>
      <vt:lpstr>Presentazione di PowerPoint</vt:lpstr>
      <vt:lpstr>Presentazione di PowerPoint</vt:lpstr>
      <vt:lpstr>Presentazione di PowerPoint</vt:lpstr>
      <vt:lpstr>SIAMO UOMINI E DONNE ….</vt:lpstr>
      <vt:lpstr>Presentazione di PowerPoint</vt:lpstr>
    </vt:vector>
  </TitlesOfParts>
  <Company>Masci</Company>
  <LinksUpToDate>false</LinksUpToDate>
  <SharedDoc>false</SharedDoc>
  <HyperlinkBase>Masci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Masci Presentazione</dc:title>
  <dc:subject>Siamo uomini e donne provenienti da strade  ....</dc:subject>
  <dc:creator>pino</dc:creator>
  <cp:keywords>Masci</cp:keywords>
  <dc:description>Siamo uomini e donne</dc:description>
  <cp:lastModifiedBy>Segretario Nazionale</cp:lastModifiedBy>
  <cp:revision>103</cp:revision>
  <dcterms:created xsi:type="dcterms:W3CDTF">2015-12-18T20:02:14Z</dcterms:created>
  <dcterms:modified xsi:type="dcterms:W3CDTF">2016-03-03T10:26:49Z</dcterms:modified>
  <cp:category>Sociale</cp:category>
</cp:coreProperties>
</file>