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89E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>
      <p:cViewPr varScale="1">
        <p:scale>
          <a:sx n="104" d="100"/>
          <a:sy n="104" d="100"/>
        </p:scale>
        <p:origin x="-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2131</TotalTime>
  <Words>287</Words>
  <Application>Microsoft Macintosh PowerPoint</Application>
  <PresentationFormat>Presentazione su schermo (4:3)</PresentationFormat>
  <Paragraphs>33</Paragraphs>
  <Slides>27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Presentazione di PowerPoint</vt:lpstr>
      <vt:lpstr>Siamo uomini e donne provenienti da strade ed esperienze diverse, …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Il MASCI si caratterizza per essere un Movimento:</vt:lpstr>
      <vt:lpstr>Presentazione di PowerPoint</vt:lpstr>
      <vt:lpstr>Presentazione di PowerPoint</vt:lpstr>
      <vt:lpstr>Il MASCI si caratterizza per essere un Movimento:</vt:lpstr>
      <vt:lpstr>Presentazione di PowerPoint</vt:lpstr>
      <vt:lpstr>Presentazione di PowerPoint</vt:lpstr>
      <vt:lpstr>Presentazione di PowerPoint</vt:lpstr>
      <vt:lpstr>concretamente la comunità civile</vt:lpstr>
      <vt:lpstr>Presentazione di PowerPoint</vt:lpstr>
      <vt:lpstr>Il MASCI si caratterizza per essere un Movimento:</vt:lpstr>
      <vt:lpstr>Presentazione di PowerPoint</vt:lpstr>
      <vt:lpstr>Presentazione di PowerPoint</vt:lpstr>
      <vt:lpstr>Presentazione di PowerPoint</vt:lpstr>
      <vt:lpstr>Presentazione di PowerPoint</vt:lpstr>
      <vt:lpstr>SIAMO UOMINI E DONNE ….</vt:lpstr>
      <vt:lpstr>Presentazione di PowerPoint</vt:lpstr>
    </vt:vector>
  </TitlesOfParts>
  <Company>Masci</Company>
  <LinksUpToDate>false</LinksUpToDate>
  <SharedDoc>false</SharedDoc>
  <HyperlinkBase>Masci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Masci Presentazione</dc:title>
  <dc:subject>Siamo uomini e donne provenienti da strade  ....</dc:subject>
  <dc:creator>pino</dc:creator>
  <cp:keywords>Masci</cp:keywords>
  <dc:description>Siamo uomini e donne</dc:description>
  <cp:lastModifiedBy>Segretario Nazionale</cp:lastModifiedBy>
  <cp:revision>103</cp:revision>
  <dcterms:created xsi:type="dcterms:W3CDTF">2015-12-18T20:02:14Z</dcterms:created>
  <dcterms:modified xsi:type="dcterms:W3CDTF">2016-03-03T10:26:49Z</dcterms:modified>
  <cp:category>Sociale</cp:category>
</cp:coreProperties>
</file>