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6D0"/>
    <a:srgbClr val="16319A"/>
    <a:srgbClr val="0000FF"/>
    <a:srgbClr val="7FB0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434" autoAdjust="0"/>
  </p:normalViewPr>
  <p:slideViewPr>
    <p:cSldViewPr snapToGrid="0">
      <p:cViewPr varScale="1">
        <p:scale>
          <a:sx n="70" d="100"/>
          <a:sy n="70" d="100"/>
        </p:scale>
        <p:origin x="84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1807</TotalTime>
  <Words>406</Words>
  <Application>Microsoft Office PowerPoint</Application>
  <PresentationFormat>Presentazione su schermo (4:3)</PresentationFormat>
  <Paragraphs>39</Paragraphs>
  <Slides>19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Gabriola</vt:lpstr>
      <vt:lpstr>Tema di Office</vt:lpstr>
      <vt:lpstr>Presentazione standard di PowerPoint</vt:lpstr>
      <vt:lpstr>Presentazione standard di PowerPoint</vt:lpstr>
      <vt:lpstr>Presentazione standard di PowerPoint</vt:lpstr>
      <vt:lpstr>La Felicità non è una meta di arrivo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Luciano Lainati</dc:creator>
  <cp:lastModifiedBy>Luciano Lainati</cp:lastModifiedBy>
  <cp:revision>113</cp:revision>
  <dcterms:created xsi:type="dcterms:W3CDTF">2016-02-21T10:23:44Z</dcterms:created>
  <dcterms:modified xsi:type="dcterms:W3CDTF">2016-05-25T15:17:08Z</dcterms:modified>
</cp:coreProperties>
</file>