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2" r:id="rId5"/>
    <p:sldId id="264" r:id="rId6"/>
    <p:sldId id="269" r:id="rId7"/>
    <p:sldId id="263" r:id="rId8"/>
    <p:sldId id="271" r:id="rId9"/>
    <p:sldId id="259" r:id="rId10"/>
    <p:sldId id="260" r:id="rId11"/>
    <p:sldId id="265" r:id="rId12"/>
    <p:sldId id="266" r:id="rId13"/>
    <p:sldId id="274" r:id="rId14"/>
    <p:sldId id="275" r:id="rId15"/>
    <p:sldId id="267" r:id="rId16"/>
    <p:sldId id="268" r:id="rId17"/>
    <p:sldId id="270"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085E19-B9BE-44B5-BEBE-A74A2D19159C}" type="datetimeFigureOut">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085E19-B9BE-44B5-BEBE-A74A2D19159C}" type="datetimeFigureOut">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085E19-B9BE-44B5-BEBE-A74A2D19159C}" type="datetimeFigureOut">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085E19-B9BE-44B5-BEBE-A74A2D19159C}" type="datetimeFigureOut">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A085E19-B9BE-44B5-BEBE-A74A2D19159C}" type="datetimeFigureOut">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A085E19-B9BE-44B5-BEBE-A74A2D19159C}" type="datetimeFigureOut">
              <a:rPr lang="it-IT" smtClean="0"/>
              <a:t>23/10/2018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A085E19-B9BE-44B5-BEBE-A74A2D19159C}" type="datetimeFigureOut">
              <a:rPr lang="it-IT" smtClean="0"/>
              <a:t>23/10/2018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A085E19-B9BE-44B5-BEBE-A74A2D19159C}" type="datetimeFigureOut">
              <a:rPr lang="it-IT" smtClean="0"/>
              <a:t>23/10/2018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085E19-B9BE-44B5-BEBE-A74A2D19159C}" type="datetimeFigureOut">
              <a:rPr lang="it-IT" smtClean="0"/>
              <a:t>23/10/2018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085E19-B9BE-44B5-BEBE-A74A2D19159C}" type="datetimeFigureOut">
              <a:rPr lang="it-IT" smtClean="0"/>
              <a:t>23/10/2018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085E19-B9BE-44B5-BEBE-A74A2D19159C}" type="datetimeFigureOut">
              <a:rPr lang="it-IT" smtClean="0"/>
              <a:t>23/10/2018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75DF2A-4CE5-43E5-BAD0-65C2278CF527}"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85E19-B9BE-44B5-BEBE-A74A2D19159C}" type="datetimeFigureOut">
              <a:rPr lang="it-IT" smtClean="0"/>
              <a:t>23/10/2018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5DF2A-4CE5-43E5-BAD0-65C2278CF527}"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142984"/>
            <a:ext cx="7772400" cy="1470025"/>
          </a:xfrm>
        </p:spPr>
        <p:txBody>
          <a:bodyPr>
            <a:normAutofit fontScale="90000"/>
          </a:bodyPr>
          <a:lstStyle/>
          <a:p>
            <a:r>
              <a:rPr lang="it-IT" dirty="0" smtClean="0"/>
              <a:t>MASCI</a:t>
            </a:r>
            <a:br>
              <a:rPr lang="it-IT" dirty="0" smtClean="0"/>
            </a:br>
            <a:r>
              <a:rPr lang="it-IT" dirty="0" smtClean="0"/>
              <a:t>MOLFETTA 2</a:t>
            </a:r>
            <a:br>
              <a:rPr lang="it-IT" dirty="0" smtClean="0"/>
            </a:br>
            <a:r>
              <a:rPr lang="it-IT" dirty="0" smtClean="0"/>
              <a:t>COMUNITA’ “DON TONINO BELLO”</a:t>
            </a:r>
            <a:endParaRPr lang="it-IT" dirty="0"/>
          </a:p>
        </p:txBody>
      </p:sp>
      <p:sp>
        <p:nvSpPr>
          <p:cNvPr id="3" name="Sottotitolo 2"/>
          <p:cNvSpPr>
            <a:spLocks noGrp="1"/>
          </p:cNvSpPr>
          <p:nvPr>
            <p:ph type="subTitle" idx="1"/>
          </p:nvPr>
        </p:nvSpPr>
        <p:spPr>
          <a:xfrm>
            <a:off x="1357290" y="3571876"/>
            <a:ext cx="6415110" cy="1500198"/>
          </a:xfrm>
          <a:blipFill>
            <a:blip r:embed="rId2"/>
            <a:tile tx="0" ty="0" sx="100000" sy="100000" flip="none" algn="tl"/>
          </a:blipFill>
          <a:ln w="57150">
            <a:solidFill>
              <a:srgbClr val="FF0000"/>
            </a:solidFill>
          </a:ln>
        </p:spPr>
        <p:txBody>
          <a:bodyPr/>
          <a:lstStyle/>
          <a:p>
            <a:r>
              <a:rPr lang="it-IT" b="1" dirty="0" smtClean="0">
                <a:solidFill>
                  <a:srgbClr val="FF0000"/>
                </a:solidFill>
              </a:rPr>
              <a:t>FESTA DELLE COMUNITA’</a:t>
            </a:r>
          </a:p>
          <a:p>
            <a:r>
              <a:rPr lang="it-IT" b="1" dirty="0" smtClean="0">
                <a:solidFill>
                  <a:srgbClr val="FF0000"/>
                </a:solidFill>
              </a:rPr>
              <a:t>12-13-14 OTTOBRE 2018</a:t>
            </a:r>
            <a:endParaRPr lang="it-IT" b="1" dirty="0">
              <a:solidFill>
                <a:srgbClr val="FF0000"/>
              </a:solidFill>
            </a:endParaRP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 saluta</a:t>
            </a:r>
            <a:endParaRPr lang="it-IT" dirty="0"/>
          </a:p>
        </p:txBody>
      </p:sp>
      <p:pic>
        <p:nvPicPr>
          <p:cNvPr id="5122" name="Picture 2" descr="C:\Users\Marianna\Desktop\masci foto\spoletp 2018\IMG-20181012-WA0004.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t>
            </a:r>
            <a:r>
              <a:rPr lang="it-IT" dirty="0" err="1" smtClean="0"/>
              <a:t>E…….per</a:t>
            </a:r>
            <a:r>
              <a:rPr lang="it-IT" dirty="0" smtClean="0"/>
              <a:t> averle dato l’occasione di confrontarsi sul tema dell’accoglienza</a:t>
            </a:r>
            <a:endParaRPr lang="it-IT" dirty="0"/>
          </a:p>
        </p:txBody>
      </p:sp>
      <p:pic>
        <p:nvPicPr>
          <p:cNvPr id="15362" name="Picture 2" descr="C:\Users\Marianna\Desktop\masci foto\spoletp 2018\IMG-20181012-WA0023.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7410" name="Picture 2" descr="C:\Users\Marianna\Desktop\masci foto\spoletp 2018\IMG-20181015-WA0019.jpg"/>
          <p:cNvPicPr>
            <a:picLocks noGrp="1" noChangeAspect="1" noChangeArrowheads="1"/>
          </p:cNvPicPr>
          <p:nvPr>
            <p:ph idx="1"/>
          </p:nvPr>
        </p:nvPicPr>
        <p:blipFill>
          <a:blip r:embed="rId2"/>
          <a:srcRect/>
          <a:stretch>
            <a:fillRect/>
          </a:stretch>
        </p:blipFill>
        <p:spPr bwMode="auto">
          <a:xfrm>
            <a:off x="2285984" y="2762221"/>
            <a:ext cx="3071834" cy="4095779"/>
          </a:xfrm>
          <a:prstGeom prst="rect">
            <a:avLst/>
          </a:prstGeom>
          <a:noFill/>
          <a:effectLst>
            <a:softEdge rad="317500"/>
          </a:effectLst>
        </p:spPr>
      </p:pic>
      <p:pic>
        <p:nvPicPr>
          <p:cNvPr id="5" name="Picture 2" descr="C:\Users\Marianna\Desktop\masci foto\spoletp 2018\IMG-20181015-WA0016.jpg"/>
          <p:cNvPicPr>
            <a:picLocks noChangeAspect="1" noChangeArrowheads="1"/>
          </p:cNvPicPr>
          <p:nvPr/>
        </p:nvPicPr>
        <p:blipFill>
          <a:blip r:embed="rId3"/>
          <a:srcRect/>
          <a:stretch>
            <a:fillRect/>
          </a:stretch>
        </p:blipFill>
        <p:spPr bwMode="auto">
          <a:xfrm rot="1162925">
            <a:off x="5293675" y="384504"/>
            <a:ext cx="3000396" cy="4000528"/>
          </a:xfrm>
          <a:prstGeom prst="rect">
            <a:avLst/>
          </a:prstGeom>
          <a:noFill/>
          <a:effectLst>
            <a:softEdge rad="317500"/>
          </a:effectLst>
        </p:spPr>
      </p:pic>
      <p:pic>
        <p:nvPicPr>
          <p:cNvPr id="6" name="Picture 2" descr="C:\Users\Marianna\Desktop\masci foto\spoletp 2018\IMG-20181015-WA0017.jpg"/>
          <p:cNvPicPr>
            <a:picLocks noChangeAspect="1" noChangeArrowheads="1"/>
          </p:cNvPicPr>
          <p:nvPr/>
        </p:nvPicPr>
        <p:blipFill>
          <a:blip r:embed="rId4" cstate="print"/>
          <a:srcRect/>
          <a:stretch>
            <a:fillRect/>
          </a:stretch>
        </p:blipFill>
        <p:spPr bwMode="auto">
          <a:xfrm>
            <a:off x="285720" y="285728"/>
            <a:ext cx="2451500" cy="3268667"/>
          </a:xfrm>
          <a:prstGeom prst="rect">
            <a:avLst/>
          </a:prstGeom>
          <a:noFill/>
          <a:effectLst>
            <a:softEdge rad="127000"/>
          </a:effectLst>
        </p:spPr>
      </p:pic>
      <p:sp>
        <p:nvSpPr>
          <p:cNvPr id="8" name="CasellaDiTesto 7"/>
          <p:cNvSpPr txBox="1"/>
          <p:nvPr/>
        </p:nvSpPr>
        <p:spPr>
          <a:xfrm>
            <a:off x="785786" y="642918"/>
            <a:ext cx="7143799" cy="5078313"/>
          </a:xfrm>
          <a:prstGeom prst="rect">
            <a:avLst/>
          </a:prstGeom>
          <a:noFill/>
        </p:spPr>
        <p:txBody>
          <a:bodyPr wrap="square" rtlCol="0">
            <a:spAutoFit/>
          </a:bodyPr>
          <a:lstStyle/>
          <a:p>
            <a:pPr>
              <a:buNone/>
            </a:pPr>
            <a:r>
              <a:rPr lang="it-IT" sz="1200" b="1" dirty="0" smtClean="0">
                <a:solidFill>
                  <a:srgbClr val="FF0000"/>
                </a:solidFill>
              </a:rPr>
              <a:t>Fratello marocchino. Perdonami se ti chiamo così, anche se col Marocco non hai nulla da spartire. Ma tu sai che qui da noi, verniciandolo di disprezzo, diamo il nome di marocchino a tutti gli infelici come te, che vanno in giro per le strade, coperti di stuoie e di tappeti, lanciando ogni tanto quel grido, non si sa bene se di richiamo o di sofferenza: tapis!</a:t>
            </a:r>
          </a:p>
          <a:p>
            <a:pPr>
              <a:buNone/>
            </a:pPr>
            <a:r>
              <a:rPr lang="it-IT" sz="1200" b="1" dirty="0" smtClean="0">
                <a:solidFill>
                  <a:srgbClr val="FF0000"/>
                </a:solidFill>
              </a:rPr>
              <a:t>La gente non conosce nulla della tua terra. Poco le importa se sei della Somalia o dell'Eritrea, dell'Etiopia o di Capo Verde. A che serve? Il mondo ti è indifferente.</a:t>
            </a:r>
          </a:p>
          <a:p>
            <a:pPr>
              <a:buNone/>
            </a:pPr>
            <a:r>
              <a:rPr lang="it-IT" sz="1200" b="1" dirty="0" smtClean="0">
                <a:solidFill>
                  <a:srgbClr val="FF0000"/>
                </a:solidFill>
              </a:rPr>
              <a:t>Dimmi marocchino. Ma sotto quella pelle scura hai un'anima pure tu? Quando rannicchiato nella tua macchina consumi un pasto veloce, qualche volta versi anche tu lacrime amare nella scodella? Conti anche tu i soldi la sera come facevano un tempo i nostri emigranti? E a fine mese mandi a casa pure tu i poveri risparmi, immaginandoti la gioia di chi li riceverà? E' viva tua madre? La sera dice anche lei le orazioni per il figlio lontano e invoca Allah, guardando i minareti del villaggio addormentato? Scrivi anche tu lettere d'amore? Dici anche tu alla tua donna che sei stanco, ma che un giorno tornerai e le costruirai un </a:t>
            </a:r>
            <a:r>
              <a:rPr lang="it-IT" sz="1200" b="1" dirty="0" err="1" smtClean="0">
                <a:solidFill>
                  <a:srgbClr val="FF0000"/>
                </a:solidFill>
              </a:rPr>
              <a:t>tukul</a:t>
            </a:r>
            <a:r>
              <a:rPr lang="it-IT" sz="1200" b="1" dirty="0" smtClean="0">
                <a:solidFill>
                  <a:srgbClr val="FF0000"/>
                </a:solidFill>
              </a:rPr>
              <a:t> tutto per lei, ai margini del deserto o a ridosso della </a:t>
            </a:r>
            <a:r>
              <a:rPr lang="it-IT" sz="1200" b="1" dirty="0" err="1" smtClean="0">
                <a:solidFill>
                  <a:srgbClr val="FF0000"/>
                </a:solidFill>
              </a:rPr>
              <a:t>brugheria</a:t>
            </a:r>
            <a:r>
              <a:rPr lang="it-IT" sz="1200" b="1" dirty="0" smtClean="0">
                <a:solidFill>
                  <a:srgbClr val="FF0000"/>
                </a:solidFill>
              </a:rPr>
              <a:t>?</a:t>
            </a:r>
          </a:p>
          <a:p>
            <a:pPr>
              <a:buNone/>
            </a:pPr>
            <a:r>
              <a:rPr lang="it-IT" sz="1200" b="1" dirty="0" smtClean="0">
                <a:solidFill>
                  <a:srgbClr val="FF0000"/>
                </a:solidFill>
              </a:rPr>
              <a:t>Mio caro fratello, perdonaci. Anche a nome di tutti gli emigrati clandestini come te, che sono penetrati in Italia, con le astuzie della disperazione, e ora sopravvivono adattandosi ai lavori più umili. Sfruttati, sottopagati, ricattati, sono costretti al silenzio sotto la minaccia di improvvise denunce, che farebbero immediatamente scattare il "foglio di via" obbligatorio.</a:t>
            </a:r>
          </a:p>
          <a:p>
            <a:pPr>
              <a:buNone/>
            </a:pPr>
            <a:r>
              <a:rPr lang="it-IT" sz="1200" b="1" dirty="0" smtClean="0">
                <a:solidFill>
                  <a:srgbClr val="FF0000"/>
                </a:solidFill>
              </a:rPr>
              <a:t>Perdonaci, fratello marocchino, se noi cristiani non ti diamo neppure l'ospitalità della soglia. Se nei giorni di festa, non ti abbiamo braccato per condurti a mensa con noi. Se a mezzogiorno ti abbiamo lasciato sulla piazza, deserta dopo la fiera, a mangiare in solitudine le olive nere della tua miseria.</a:t>
            </a:r>
          </a:p>
          <a:p>
            <a:pPr>
              <a:buNone/>
            </a:pPr>
            <a:r>
              <a:rPr lang="it-IT" sz="1200" b="1" dirty="0" smtClean="0">
                <a:solidFill>
                  <a:srgbClr val="FF0000"/>
                </a:solidFill>
              </a:rPr>
              <a:t>Perdona soprattutto me che non ti ho fermato per chiederti come stai. Se leggi fedelmente il Corano. Se osservi scrupolosamente le norme di Maometto. Se hai bisogno di un luogo dove poter riassaporare, con i tuoi fratelli di fede e di sventura, i silenzi misteriosi della tua moschea. Perdonaci, fratello marocchino. Un giorno, quando nel cielo incontreremo il nostro Dio, questo infaticabile viandante sulle strade della terra, ci accorgeremo con sorpresa che egli ha... il colore della tua pelle.</a:t>
            </a:r>
          </a:p>
          <a:p>
            <a:pPr>
              <a:buNone/>
            </a:pPr>
            <a:r>
              <a:rPr lang="it-IT" sz="1200" b="1" dirty="0" smtClean="0">
                <a:solidFill>
                  <a:srgbClr val="FF0000"/>
                </a:solidFill>
              </a:rPr>
              <a:t>                             </a:t>
            </a:r>
          </a:p>
          <a:p>
            <a:pPr>
              <a:buNone/>
            </a:pPr>
            <a:r>
              <a:rPr lang="it-IT" sz="1200" b="1" dirty="0" smtClean="0">
                <a:solidFill>
                  <a:srgbClr val="FF0000"/>
                </a:solidFill>
              </a:rPr>
              <a:t>                                                                                                                                   don Tonino Bello</a:t>
            </a:r>
            <a:endParaRPr lang="it-IT" sz="1200" b="1" dirty="0">
              <a:solidFill>
                <a:srgbClr val="FF0000"/>
              </a:solidFill>
            </a:endParaRPr>
          </a:p>
        </p:txBody>
      </p:sp>
    </p:spTree>
  </p:cSld>
  <p:clrMapOvr>
    <a:masterClrMapping/>
  </p:clrMapOvr>
  <p:transition advTm="1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200" y="214290"/>
            <a:ext cx="7901014" cy="60348"/>
          </a:xfrm>
        </p:spPr>
        <p:txBody>
          <a:bodyPr>
            <a:normAutofit fontScale="90000"/>
          </a:bodyPr>
          <a:lstStyle/>
          <a:p>
            <a:endParaRPr lang="it-IT" dirty="0"/>
          </a:p>
        </p:txBody>
      </p:sp>
      <p:pic>
        <p:nvPicPr>
          <p:cNvPr id="5" name="Picture 2" descr="C:\Users\Marianna\Desktop\masci foto\spoletp 2018\IMG-20181012-WA0023.jpg"/>
          <p:cNvPicPr>
            <a:picLocks noChangeAspect="1" noChangeArrowheads="1"/>
          </p:cNvPicPr>
          <p:nvPr/>
        </p:nvPicPr>
        <p:blipFill>
          <a:blip r:embed="rId2"/>
          <a:srcRect/>
          <a:stretch>
            <a:fillRect/>
          </a:stretch>
        </p:blipFill>
        <p:spPr bwMode="auto">
          <a:xfrm>
            <a:off x="428596" y="3143248"/>
            <a:ext cx="4255568" cy="3191676"/>
          </a:xfrm>
          <a:prstGeom prst="rect">
            <a:avLst/>
          </a:prstGeom>
          <a:noFill/>
        </p:spPr>
      </p:pic>
      <p:sp>
        <p:nvSpPr>
          <p:cNvPr id="6" name="CasellaDiTesto 5"/>
          <p:cNvSpPr txBox="1"/>
          <p:nvPr/>
        </p:nvSpPr>
        <p:spPr>
          <a:xfrm>
            <a:off x="4143372" y="214290"/>
            <a:ext cx="4786346" cy="3416320"/>
          </a:xfrm>
          <a:prstGeom prst="rect">
            <a:avLst/>
          </a:prstGeom>
          <a:blipFill>
            <a:blip r:embed="rId3"/>
            <a:tile tx="0" ty="0" sx="100000" sy="100000" flip="none" algn="tl"/>
          </a:blipFill>
          <a:ln w="38100">
            <a:solidFill>
              <a:srgbClr val="0070C0"/>
            </a:solidFill>
          </a:ln>
        </p:spPr>
        <p:txBody>
          <a:bodyPr wrap="square" rtlCol="0">
            <a:spAutoFit/>
          </a:bodyPr>
          <a:lstStyle/>
          <a:p>
            <a:r>
              <a:rPr lang="it-IT" i="1" dirty="0" smtClean="0"/>
              <a:t>Vi abbiamo conosciuto grazie allo SPRAR che ci chiese di aiutare i vostri genitori</a:t>
            </a:r>
          </a:p>
          <a:p>
            <a:r>
              <a:rPr lang="it-IT" i="1" dirty="0" smtClean="0"/>
              <a:t>Mentre frequentavano la scuola di italiano per stranieri il pomeriggio tre volte a settimana. Come dimenticare la gioia nel giocare con il pallone e la vostra innata leggerezza nel muovervi, i grandi occhi che raccontavano tanto al posto delle parole che uscivano dalle vostre piccole bocche solo in lingua francese. Che impresa comunicare !!!</a:t>
            </a:r>
          </a:p>
          <a:p>
            <a:r>
              <a:rPr lang="it-IT" i="1" dirty="0" smtClean="0"/>
              <a:t>Ma per noi scout può essere solo una gioiosa sfida. Ciao Gustave, </a:t>
            </a:r>
            <a:r>
              <a:rPr lang="it-IT" i="1" dirty="0" err="1" smtClean="0"/>
              <a:t>Desha</a:t>
            </a:r>
            <a:r>
              <a:rPr lang="it-IT" i="1" dirty="0" smtClean="0"/>
              <a:t> e Pierre. Buona strada</a:t>
            </a:r>
            <a:endParaRPr lang="it-IT" i="1" dirty="0"/>
          </a:p>
        </p:txBody>
      </p:sp>
      <p:sp>
        <p:nvSpPr>
          <p:cNvPr id="7" name="Segnaposto contenuto 6"/>
          <p:cNvSpPr>
            <a:spLocks noGrp="1"/>
          </p:cNvSpPr>
          <p:nvPr>
            <p:ph idx="1"/>
          </p:nvPr>
        </p:nvSpPr>
        <p:spPr/>
        <p:txBody>
          <a:bodyPr/>
          <a:lstStyle/>
          <a:p>
            <a:endParaRPr lang="it-IT" dirty="0"/>
          </a:p>
        </p:txBody>
      </p:sp>
    </p:spTree>
  </p:cSld>
  <p:clrMapOvr>
    <a:masterClrMapping/>
  </p:clrMapOvr>
  <p:transition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5" name="CasellaDiTesto 4"/>
          <p:cNvSpPr txBox="1"/>
          <p:nvPr/>
        </p:nvSpPr>
        <p:spPr>
          <a:xfrm>
            <a:off x="214282" y="500042"/>
            <a:ext cx="5643602" cy="3693319"/>
          </a:xfrm>
          <a:prstGeom prst="rect">
            <a:avLst/>
          </a:prstGeom>
          <a:noFill/>
          <a:ln w="38100">
            <a:solidFill>
              <a:srgbClr val="C00000"/>
            </a:solidFill>
          </a:ln>
          <a:effectLst>
            <a:glow rad="63500">
              <a:schemeClr val="accent2">
                <a:satMod val="175000"/>
                <a:alpha val="40000"/>
              </a:schemeClr>
            </a:glow>
          </a:effectLst>
        </p:spPr>
        <p:txBody>
          <a:bodyPr wrap="square" rtlCol="0">
            <a:spAutoFit/>
          </a:bodyPr>
          <a:lstStyle/>
          <a:p>
            <a:r>
              <a:rPr lang="it-IT" dirty="0" smtClean="0"/>
              <a:t>Vi chiederete quale significato ha per me il bracciale con le conchiglie che indosso. E’ il dono di un amico del mondo accolto</a:t>
            </a:r>
          </a:p>
          <a:p>
            <a:r>
              <a:rPr lang="it-IT" dirty="0" smtClean="0"/>
              <a:t>Nell’ostello predisposto a Molfetta come ogni anno in occasione della festa della Madonna dei Martiri.</a:t>
            </a:r>
          </a:p>
          <a:p>
            <a:r>
              <a:rPr lang="it-IT" dirty="0" smtClean="0"/>
              <a:t>Decine di visi di uomini e donne conosciuti per pochi giorni che ringraziano e collaborano per vivere in modo dignitoso la vita dell’ambulante: </a:t>
            </a:r>
          </a:p>
          <a:p>
            <a:r>
              <a:rPr lang="it-IT" dirty="0" smtClean="0"/>
              <a:t>Un giaciglio e dell’acqua per lavarsi. Come diceva don Tonino Bello “ Spesso siamo bravi solo a dare e mai a ricevere”. Ma con voi</a:t>
            </a:r>
          </a:p>
          <a:p>
            <a:r>
              <a:rPr lang="it-IT" dirty="0" smtClean="0"/>
              <a:t>Martin ed Elisa abbiamo imparato che l’altro non chiede solo aiuto, ma scambio e reciprocità del dono. Ciao</a:t>
            </a:r>
            <a:endParaRPr lang="it-IT" dirty="0"/>
          </a:p>
        </p:txBody>
      </p:sp>
      <p:pic>
        <p:nvPicPr>
          <p:cNvPr id="6" name="Picture 2" descr="C:\Users\Marianna\Desktop\masci foto\spoletp 2018\IMG-20181012-WA0020.jpg"/>
          <p:cNvPicPr>
            <a:picLocks noGrp="1" noChangeAspect="1" noChangeArrowheads="1"/>
          </p:cNvPicPr>
          <p:nvPr>
            <p:ph idx="1"/>
          </p:nvPr>
        </p:nvPicPr>
        <p:blipFill>
          <a:blip r:embed="rId2"/>
          <a:srcRect/>
          <a:stretch>
            <a:fillRect/>
          </a:stretch>
        </p:blipFill>
        <p:spPr bwMode="auto">
          <a:xfrm>
            <a:off x="5643570" y="2143116"/>
            <a:ext cx="3286116" cy="4381488"/>
          </a:xfrm>
          <a:prstGeom prst="rect">
            <a:avLst/>
          </a:prstGeom>
          <a:ln>
            <a:noFill/>
          </a:ln>
          <a:effectLst>
            <a:softEdge rad="112500"/>
          </a:effectLst>
        </p:spPr>
      </p:pic>
    </p:spTree>
  </p:cSld>
  <p:clrMapOvr>
    <a:masterClrMapping/>
  </p:clrMapOvr>
  <p:transition advTm="1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 averle fatto </a:t>
            </a:r>
            <a:r>
              <a:rPr lang="it-IT" dirty="0" err="1" smtClean="0"/>
              <a:t>reincontrare</a:t>
            </a:r>
            <a:r>
              <a:rPr lang="it-IT" dirty="0" smtClean="0"/>
              <a:t> vecchi amici</a:t>
            </a:r>
            <a:endParaRPr lang="it-IT" dirty="0"/>
          </a:p>
        </p:txBody>
      </p:sp>
      <p:pic>
        <p:nvPicPr>
          <p:cNvPr id="18434" name="Picture 2" descr="C:\Users\Marianna\Desktop\masci foto\spoletp 2018\IMG-20181020-WA0002.jpg"/>
          <p:cNvPicPr>
            <a:picLocks noGrp="1" noChangeAspect="1" noChangeArrowheads="1"/>
          </p:cNvPicPr>
          <p:nvPr>
            <p:ph idx="1"/>
          </p:nvPr>
        </p:nvPicPr>
        <p:blipFill>
          <a:blip r:embed="rId2"/>
          <a:srcRect/>
          <a:stretch>
            <a:fillRect/>
          </a:stretch>
        </p:blipFill>
        <p:spPr bwMode="auto">
          <a:xfrm>
            <a:off x="2881748" y="1600200"/>
            <a:ext cx="3380503" cy="4525963"/>
          </a:xfrm>
          <a:prstGeom prst="rect">
            <a:avLst/>
          </a:prstGeom>
          <a:noFill/>
        </p:spPr>
      </p:pic>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 l’arricchimento dato da importanti testimonianze</a:t>
            </a:r>
            <a:endParaRPr lang="it-IT" dirty="0"/>
          </a:p>
        </p:txBody>
      </p:sp>
      <p:pic>
        <p:nvPicPr>
          <p:cNvPr id="20482" name="Picture 2" descr="C:\Users\Marianna\Desktop\masci foto\spoletp 2018\IMG-20181014-WA0029.jpg"/>
          <p:cNvPicPr>
            <a:picLocks noGrp="1" noChangeAspect="1" noChangeArrowheads="1"/>
          </p:cNvPicPr>
          <p:nvPr>
            <p:ph idx="1"/>
          </p:nvPr>
        </p:nvPicPr>
        <p:blipFill>
          <a:blip r:embed="rId2"/>
          <a:srcRect/>
          <a:stretch>
            <a:fillRect/>
          </a:stretch>
        </p:blipFill>
        <p:spPr bwMode="auto">
          <a:xfrm>
            <a:off x="928662" y="1571612"/>
            <a:ext cx="2715578" cy="4525963"/>
          </a:xfrm>
          <a:prstGeom prst="rect">
            <a:avLst/>
          </a:prstGeom>
          <a:noFill/>
        </p:spPr>
      </p:pic>
      <p:pic>
        <p:nvPicPr>
          <p:cNvPr id="5" name="Picture 2" descr="C:\Users\Marianna\Desktop\masci foto\spoletp 2018\IMG-20181014-WA0006.jpg"/>
          <p:cNvPicPr>
            <a:picLocks noChangeAspect="1" noChangeArrowheads="1"/>
          </p:cNvPicPr>
          <p:nvPr/>
        </p:nvPicPr>
        <p:blipFill>
          <a:blip r:embed="rId3"/>
          <a:srcRect/>
          <a:stretch>
            <a:fillRect/>
          </a:stretch>
        </p:blipFill>
        <p:spPr bwMode="auto">
          <a:xfrm>
            <a:off x="4429124" y="1500174"/>
            <a:ext cx="3380503" cy="4525963"/>
          </a:xfrm>
          <a:prstGeom prst="rect">
            <a:avLst/>
          </a:prstGeom>
          <a:noFill/>
        </p:spPr>
      </p:pic>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VI</a:t>
            </a:r>
            <a:r>
              <a:rPr lang="it-IT" dirty="0" smtClean="0"/>
              <a:t> RINGRAZIA</a:t>
            </a:r>
            <a:endParaRPr lang="it-IT" dirty="0"/>
          </a:p>
        </p:txBody>
      </p:sp>
      <p:pic>
        <p:nvPicPr>
          <p:cNvPr id="25602" name="Picture 2" descr="C:\Users\Marianna\Desktop\masci foto\spoletp 2018\IMG-20181014-WA0031.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
        <p:nvSpPr>
          <p:cNvPr id="5" name="CasellaDiTesto 4"/>
          <p:cNvSpPr txBox="1"/>
          <p:nvPr/>
        </p:nvSpPr>
        <p:spPr>
          <a:xfrm>
            <a:off x="6429388" y="6286520"/>
            <a:ext cx="1435649" cy="369332"/>
          </a:xfrm>
          <a:prstGeom prst="rect">
            <a:avLst/>
          </a:prstGeom>
          <a:noFill/>
        </p:spPr>
        <p:txBody>
          <a:bodyPr wrap="none" rtlCol="0">
            <a:spAutoFit/>
          </a:bodyPr>
          <a:lstStyle/>
          <a:p>
            <a:r>
              <a:rPr lang="it-IT" i="1" dirty="0" smtClean="0">
                <a:latin typeface="+mj-lt"/>
                <a:ea typeface="Batang" pitchFamily="18" charset="-127"/>
              </a:rPr>
              <a:t>Buona strada</a:t>
            </a:r>
            <a:endParaRPr lang="it-IT" i="1" dirty="0">
              <a:latin typeface="+mj-lt"/>
              <a:ea typeface="Batang" pitchFamily="18" charset="-127"/>
            </a:endParaRPr>
          </a:p>
        </p:txBody>
      </p:sp>
    </p:spTree>
  </p:cSld>
  <p:clrMapOvr>
    <a:masterClrMapping/>
  </p:clrMapOvr>
  <p:transition advTm="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146" name="Picture 2" descr="C:\Users\Marianna\Desktop\masci foto\spoletp 2018\IMG-20181013-WA0009.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SPOLETO una città splendida </a:t>
            </a:r>
            <a:endParaRPr lang="it-IT" dirty="0"/>
          </a:p>
        </p:txBody>
      </p:sp>
      <p:pic>
        <p:nvPicPr>
          <p:cNvPr id="2050" name="Picture 2" descr="C:\Users\Marianna\Desktop\masci foto\spoletp 2018\IMG-20181012-WA0003.jpg"/>
          <p:cNvPicPr>
            <a:picLocks noGrp="1" noChangeAspect="1" noChangeArrowheads="1"/>
          </p:cNvPicPr>
          <p:nvPr>
            <p:ph idx="1"/>
          </p:nvPr>
        </p:nvPicPr>
        <p:blipFill>
          <a:blip r:embed="rId2"/>
          <a:srcRect/>
          <a:stretch>
            <a:fillRect/>
          </a:stretch>
        </p:blipFill>
        <p:spPr bwMode="auto">
          <a:xfrm>
            <a:off x="2428860" y="1333461"/>
            <a:ext cx="4143404" cy="5524539"/>
          </a:xfrm>
          <a:prstGeom prst="rect">
            <a:avLst/>
          </a:prstGeom>
          <a:noFill/>
        </p:spPr>
      </p:pic>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 il suo patrimonio storico-artistico</a:t>
            </a:r>
            <a:endParaRPr lang="it-IT" dirty="0"/>
          </a:p>
        </p:txBody>
      </p:sp>
      <p:pic>
        <p:nvPicPr>
          <p:cNvPr id="7170" name="Picture 2" descr="C:\Users\Marianna\Desktop\masci foto\spoletp 2018\IMG-20181013-WA0001.jpg"/>
          <p:cNvPicPr>
            <a:picLocks noGrp="1" noChangeAspect="1" noChangeArrowheads="1"/>
          </p:cNvPicPr>
          <p:nvPr>
            <p:ph idx="1"/>
          </p:nvPr>
        </p:nvPicPr>
        <p:blipFill>
          <a:blip r:embed="rId2" cstate="print"/>
          <a:srcRect/>
          <a:stretch>
            <a:fillRect/>
          </a:stretch>
        </p:blipFill>
        <p:spPr bwMode="auto">
          <a:xfrm>
            <a:off x="357158" y="1214422"/>
            <a:ext cx="1947853" cy="2597137"/>
          </a:xfrm>
          <a:prstGeom prst="rect">
            <a:avLst/>
          </a:prstGeom>
          <a:noFill/>
        </p:spPr>
      </p:pic>
      <p:pic>
        <p:nvPicPr>
          <p:cNvPr id="5" name="Picture 2" descr="C:\Users\Marianna\Desktop\masci foto\spoletp 2018\IMG-20181020-WA0015.jpg"/>
          <p:cNvPicPr>
            <a:picLocks noChangeAspect="1" noChangeArrowheads="1"/>
          </p:cNvPicPr>
          <p:nvPr/>
        </p:nvPicPr>
        <p:blipFill>
          <a:blip r:embed="rId3" cstate="print"/>
          <a:srcRect/>
          <a:stretch>
            <a:fillRect/>
          </a:stretch>
        </p:blipFill>
        <p:spPr bwMode="auto">
          <a:xfrm>
            <a:off x="714348" y="4143380"/>
            <a:ext cx="4155335" cy="2339973"/>
          </a:xfrm>
          <a:prstGeom prst="rect">
            <a:avLst/>
          </a:prstGeom>
          <a:noFill/>
        </p:spPr>
      </p:pic>
      <p:pic>
        <p:nvPicPr>
          <p:cNvPr id="6" name="Picture 2" descr="C:\Users\Marianna\Desktop\masci foto\spoletp 2018\IMG-20181013-WA0004.jpg"/>
          <p:cNvPicPr>
            <a:picLocks noChangeAspect="1" noChangeArrowheads="1"/>
          </p:cNvPicPr>
          <p:nvPr/>
        </p:nvPicPr>
        <p:blipFill>
          <a:blip r:embed="rId4"/>
          <a:srcRect/>
          <a:stretch>
            <a:fillRect/>
          </a:stretch>
        </p:blipFill>
        <p:spPr bwMode="auto">
          <a:xfrm>
            <a:off x="5357818" y="1714488"/>
            <a:ext cx="2858687" cy="3811583"/>
          </a:xfrm>
          <a:prstGeom prst="rect">
            <a:avLst/>
          </a:prstGeom>
          <a:noFill/>
        </p:spPr>
      </p:pic>
      <p:pic>
        <p:nvPicPr>
          <p:cNvPr id="7" name="Picture 2" descr="C:\Users\Marianna\Desktop\masci foto\spoletp 2018\IMG-20181013-WA0015.jpg"/>
          <p:cNvPicPr>
            <a:picLocks noChangeAspect="1" noChangeArrowheads="1"/>
          </p:cNvPicPr>
          <p:nvPr/>
        </p:nvPicPr>
        <p:blipFill>
          <a:blip r:embed="rId5" cstate="print"/>
          <a:srcRect/>
          <a:stretch>
            <a:fillRect/>
          </a:stretch>
        </p:blipFill>
        <p:spPr bwMode="auto">
          <a:xfrm>
            <a:off x="3071802" y="1071546"/>
            <a:ext cx="1825948" cy="3043246"/>
          </a:xfrm>
          <a:prstGeom prst="rect">
            <a:avLst/>
          </a:prstGeom>
          <a:noFill/>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2290" name="Picture 2" descr="C:\Users\Marianna\Desktop\masci foto\spoletp 2018\IMG-20181015-WA0006.jpg"/>
          <p:cNvPicPr>
            <a:picLocks noGrp="1" noChangeAspect="1" noChangeArrowheads="1"/>
          </p:cNvPicPr>
          <p:nvPr>
            <p:ph idx="1"/>
          </p:nvPr>
        </p:nvPicPr>
        <p:blipFill>
          <a:blip r:embed="rId2"/>
          <a:srcRect/>
          <a:stretch>
            <a:fillRect/>
          </a:stretch>
        </p:blipFill>
        <p:spPr bwMode="auto">
          <a:xfrm>
            <a:off x="571472" y="357166"/>
            <a:ext cx="1800225" cy="2228850"/>
          </a:xfrm>
          <a:prstGeom prst="rect">
            <a:avLst/>
          </a:prstGeom>
          <a:noFill/>
        </p:spPr>
      </p:pic>
      <p:pic>
        <p:nvPicPr>
          <p:cNvPr id="5" name="Picture 2" descr="C:\Users\Marianna\Desktop\masci foto\spoletp 2018\IMG-20181015-WA0007.jpg"/>
          <p:cNvPicPr>
            <a:picLocks noChangeAspect="1" noChangeArrowheads="1"/>
          </p:cNvPicPr>
          <p:nvPr/>
        </p:nvPicPr>
        <p:blipFill>
          <a:blip r:embed="rId3"/>
          <a:srcRect/>
          <a:stretch>
            <a:fillRect/>
          </a:stretch>
        </p:blipFill>
        <p:spPr bwMode="auto">
          <a:xfrm>
            <a:off x="2643174" y="1643050"/>
            <a:ext cx="2715578" cy="4525963"/>
          </a:xfrm>
          <a:prstGeom prst="rect">
            <a:avLst/>
          </a:prstGeom>
          <a:noFill/>
        </p:spPr>
      </p:pic>
      <p:pic>
        <p:nvPicPr>
          <p:cNvPr id="6" name="Picture 2" descr="C:\Users\Marianna\Desktop\masci foto\spoletp 2018\IMG-20181014-WA0007.jpg"/>
          <p:cNvPicPr>
            <a:picLocks noChangeAspect="1" noChangeArrowheads="1"/>
          </p:cNvPicPr>
          <p:nvPr/>
        </p:nvPicPr>
        <p:blipFill>
          <a:blip r:embed="rId4"/>
          <a:srcRect/>
          <a:stretch>
            <a:fillRect/>
          </a:stretch>
        </p:blipFill>
        <p:spPr bwMode="auto">
          <a:xfrm rot="401154">
            <a:off x="5497599" y="539379"/>
            <a:ext cx="3394472" cy="4525963"/>
          </a:xfrm>
          <a:prstGeom prst="rect">
            <a:avLst/>
          </a:prstGeom>
          <a:noFill/>
        </p:spPr>
      </p:pic>
      <p:pic>
        <p:nvPicPr>
          <p:cNvPr id="7" name="Picture 2" descr="C:\Users\Marianna\Desktop\masci foto\spoletp 2018\IMG-20181013-WA0041.jpg"/>
          <p:cNvPicPr>
            <a:picLocks noChangeAspect="1" noChangeArrowheads="1"/>
          </p:cNvPicPr>
          <p:nvPr/>
        </p:nvPicPr>
        <p:blipFill>
          <a:blip r:embed="rId5" cstate="print"/>
          <a:srcRect/>
          <a:stretch>
            <a:fillRect/>
          </a:stretch>
        </p:blipFill>
        <p:spPr bwMode="auto">
          <a:xfrm>
            <a:off x="357158" y="4023514"/>
            <a:ext cx="2125864" cy="2834486"/>
          </a:xfrm>
          <a:prstGeom prst="rect">
            <a:avLst/>
          </a:prstGeom>
          <a:noFill/>
        </p:spPr>
      </p:pic>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0"/>
            <a:ext cx="8229600" cy="1143000"/>
          </a:xfrm>
        </p:spPr>
        <p:txBody>
          <a:bodyPr/>
          <a:lstStyle/>
          <a:p>
            <a:r>
              <a:rPr lang="it-IT" dirty="0" smtClean="0"/>
              <a:t>E ambientale -paesaggistico</a:t>
            </a:r>
            <a:endParaRPr lang="it-IT" dirty="0"/>
          </a:p>
        </p:txBody>
      </p:sp>
      <p:pic>
        <p:nvPicPr>
          <p:cNvPr id="22530" name="Picture 2" descr="C:\Users\Marianna\Desktop\masci foto\spoletp 2018\IMG-20181013-WA0017.jpg"/>
          <p:cNvPicPr>
            <a:picLocks noGrp="1" noChangeAspect="1" noChangeArrowheads="1"/>
          </p:cNvPicPr>
          <p:nvPr>
            <p:ph idx="1"/>
          </p:nvPr>
        </p:nvPicPr>
        <p:blipFill>
          <a:blip r:embed="rId2" cstate="print"/>
          <a:srcRect/>
          <a:stretch>
            <a:fillRect/>
          </a:stretch>
        </p:blipFill>
        <p:spPr bwMode="auto">
          <a:xfrm>
            <a:off x="3714744" y="1000108"/>
            <a:ext cx="2500330" cy="3333774"/>
          </a:xfrm>
          <a:prstGeom prst="rect">
            <a:avLst/>
          </a:prstGeom>
          <a:noFill/>
        </p:spPr>
      </p:pic>
      <p:pic>
        <p:nvPicPr>
          <p:cNvPr id="5" name="Picture 2" descr="C:\Users\Marianna\Desktop\masci foto\spoletp 2018\IMG-20181013-WA0011.jpg"/>
          <p:cNvPicPr>
            <a:picLocks noChangeAspect="1" noChangeArrowheads="1"/>
          </p:cNvPicPr>
          <p:nvPr/>
        </p:nvPicPr>
        <p:blipFill>
          <a:blip r:embed="rId3" cstate="print"/>
          <a:srcRect/>
          <a:stretch>
            <a:fillRect/>
          </a:stretch>
        </p:blipFill>
        <p:spPr bwMode="auto">
          <a:xfrm>
            <a:off x="285720" y="1285860"/>
            <a:ext cx="2537216" cy="3382955"/>
          </a:xfrm>
          <a:prstGeom prst="rect">
            <a:avLst/>
          </a:prstGeom>
          <a:noFill/>
        </p:spPr>
      </p:pic>
      <p:pic>
        <p:nvPicPr>
          <p:cNvPr id="6" name="Picture 2" descr="C:\Users\Marianna\Desktop\masci foto\spoletp 2018\IMG-20181014-WA0027.jpg"/>
          <p:cNvPicPr>
            <a:picLocks noChangeAspect="1" noChangeArrowheads="1"/>
          </p:cNvPicPr>
          <p:nvPr/>
        </p:nvPicPr>
        <p:blipFill>
          <a:blip r:embed="rId4"/>
          <a:srcRect/>
          <a:stretch>
            <a:fillRect/>
          </a:stretch>
        </p:blipFill>
        <p:spPr bwMode="auto">
          <a:xfrm rot="630225">
            <a:off x="6038633" y="1638340"/>
            <a:ext cx="2715578" cy="4525963"/>
          </a:xfrm>
          <a:prstGeom prst="rect">
            <a:avLst/>
          </a:prstGeom>
          <a:noFill/>
        </p:spPr>
      </p:pic>
      <p:pic>
        <p:nvPicPr>
          <p:cNvPr id="7" name="Picture 2" descr="C:\Users\Marianna\Desktop\masci foto\spoletp 2018\IMG-20181013-WA0016.jpg"/>
          <p:cNvPicPr>
            <a:picLocks noChangeAspect="1" noChangeArrowheads="1"/>
          </p:cNvPicPr>
          <p:nvPr/>
        </p:nvPicPr>
        <p:blipFill>
          <a:blip r:embed="rId5" cstate="print"/>
          <a:srcRect/>
          <a:stretch>
            <a:fillRect/>
          </a:stretch>
        </p:blipFill>
        <p:spPr bwMode="auto">
          <a:xfrm rot="21118416">
            <a:off x="1959830" y="3053559"/>
            <a:ext cx="2201239" cy="3668731"/>
          </a:xfrm>
          <a:prstGeom prst="rect">
            <a:avLst/>
          </a:prstGeom>
          <a:noFill/>
        </p:spPr>
      </p:pic>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la sua accoglienza</a:t>
            </a:r>
            <a:endParaRPr lang="it-IT" dirty="0"/>
          </a:p>
        </p:txBody>
      </p:sp>
      <p:pic>
        <p:nvPicPr>
          <p:cNvPr id="11266" name="Picture 2" descr="C:\Users\Marianna\Desktop\masci foto\spoletp 2018\IMG-20181012-WA0005.jpg"/>
          <p:cNvPicPr>
            <a:picLocks noGrp="1" noChangeAspect="1" noChangeArrowheads="1"/>
          </p:cNvPicPr>
          <p:nvPr>
            <p:ph idx="1"/>
          </p:nvPr>
        </p:nvPicPr>
        <p:blipFill>
          <a:blip r:embed="rId2" cstate="print"/>
          <a:srcRect/>
          <a:stretch>
            <a:fillRect/>
          </a:stretch>
        </p:blipFill>
        <p:spPr bwMode="auto">
          <a:xfrm>
            <a:off x="357158" y="1142984"/>
            <a:ext cx="2518189" cy="3357586"/>
          </a:xfrm>
          <a:prstGeom prst="rect">
            <a:avLst/>
          </a:prstGeom>
          <a:noFill/>
        </p:spPr>
      </p:pic>
      <p:pic>
        <p:nvPicPr>
          <p:cNvPr id="6" name="Picture 3" descr="C:\Users\Marianna\Desktop\masci foto\spoletp 2018\IMG-20181015-WA0012.jpg"/>
          <p:cNvPicPr>
            <a:picLocks noChangeAspect="1" noChangeArrowheads="1"/>
          </p:cNvPicPr>
          <p:nvPr/>
        </p:nvPicPr>
        <p:blipFill>
          <a:blip r:embed="rId3"/>
          <a:srcRect/>
          <a:stretch>
            <a:fillRect/>
          </a:stretch>
        </p:blipFill>
        <p:spPr bwMode="auto">
          <a:xfrm rot="193388">
            <a:off x="4929190" y="1214422"/>
            <a:ext cx="3864739" cy="2318843"/>
          </a:xfrm>
          <a:prstGeom prst="rect">
            <a:avLst/>
          </a:prstGeom>
          <a:noFill/>
        </p:spPr>
      </p:pic>
      <p:pic>
        <p:nvPicPr>
          <p:cNvPr id="7" name="Picture 2" descr="C:\Users\Marianna\Desktop\masci foto\spoletp 2018\IMG-20181014-WA0010.jpg"/>
          <p:cNvPicPr>
            <a:picLocks noChangeAspect="1" noChangeArrowheads="1"/>
          </p:cNvPicPr>
          <p:nvPr/>
        </p:nvPicPr>
        <p:blipFill>
          <a:blip r:embed="rId4" cstate="print"/>
          <a:srcRect/>
          <a:stretch>
            <a:fillRect/>
          </a:stretch>
        </p:blipFill>
        <p:spPr bwMode="auto">
          <a:xfrm>
            <a:off x="2285984" y="3286124"/>
            <a:ext cx="2678907" cy="3571876"/>
          </a:xfrm>
          <a:prstGeom prst="rect">
            <a:avLst/>
          </a:prstGeom>
          <a:noFill/>
        </p:spPr>
      </p:pic>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6626" name="Picture 2" descr="C:\Users\Marianna\Desktop\masci foto\spoletp 2018\IMG-20181015-WA0020.jpg"/>
          <p:cNvPicPr>
            <a:picLocks noGrp="1" noChangeAspect="1" noChangeArrowheads="1"/>
          </p:cNvPicPr>
          <p:nvPr>
            <p:ph idx="1"/>
          </p:nvPr>
        </p:nvPicPr>
        <p:blipFill>
          <a:blip r:embed="rId2"/>
          <a:srcRect/>
          <a:stretch>
            <a:fillRect/>
          </a:stretch>
        </p:blipFill>
        <p:spPr bwMode="auto">
          <a:xfrm>
            <a:off x="428596" y="1428736"/>
            <a:ext cx="3394472" cy="4525963"/>
          </a:xfrm>
          <a:prstGeom prst="rect">
            <a:avLst/>
          </a:prstGeom>
          <a:noFill/>
        </p:spPr>
      </p:pic>
      <p:pic>
        <p:nvPicPr>
          <p:cNvPr id="5" name="Picture 2" descr="C:\Users\Marianna\Desktop\masci foto\spoletp 2018\IMG-20181012-WA0006.jpg"/>
          <p:cNvPicPr>
            <a:picLocks noChangeAspect="1" noChangeArrowheads="1"/>
          </p:cNvPicPr>
          <p:nvPr/>
        </p:nvPicPr>
        <p:blipFill>
          <a:blip r:embed="rId3"/>
          <a:srcRect/>
          <a:stretch>
            <a:fillRect/>
          </a:stretch>
        </p:blipFill>
        <p:spPr bwMode="auto">
          <a:xfrm>
            <a:off x="4000496" y="1785926"/>
            <a:ext cx="4667282" cy="3500462"/>
          </a:xfrm>
          <a:prstGeom prst="rect">
            <a:avLst/>
          </a:prstGeom>
          <a:noFill/>
        </p:spPr>
      </p:pic>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NOSTRA COMUNITA’</a:t>
            </a:r>
            <a:endParaRPr lang="it-IT" dirty="0"/>
          </a:p>
        </p:txBody>
      </p:sp>
      <p:pic>
        <p:nvPicPr>
          <p:cNvPr id="3074" name="Picture 2" descr="C:\Users\Marianna\Desktop\masci foto\spoletp 2018\IMG-20181012-WA0018.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733</Words>
  <Application>Microsoft Office PowerPoint</Application>
  <PresentationFormat>Presentazione su schermo (4:3)</PresentationFormat>
  <Paragraphs>30</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MASCI MOLFETTA 2 COMUNITA’ “DON TONINO BELLO”</vt:lpstr>
      <vt:lpstr>Diapositiva 2</vt:lpstr>
      <vt:lpstr>SPOLETO una città splendida </vt:lpstr>
      <vt:lpstr>Per il suo patrimonio storico-artistico</vt:lpstr>
      <vt:lpstr>Diapositiva 5</vt:lpstr>
      <vt:lpstr>E ambientale -paesaggistico</vt:lpstr>
      <vt:lpstr>Per la sua accoglienza</vt:lpstr>
      <vt:lpstr>Diapositiva 8</vt:lpstr>
      <vt:lpstr>LA NOSTRA COMUNITA’</vt:lpstr>
      <vt:lpstr>Vi saluta</vt:lpstr>
      <vt:lpstr> E…….per averle dato l’occasione di confrontarsi sul tema dell’accoglienza</vt:lpstr>
      <vt:lpstr>Diapositiva 12</vt:lpstr>
      <vt:lpstr>Diapositiva 13</vt:lpstr>
      <vt:lpstr>Diapositiva 14</vt:lpstr>
      <vt:lpstr>Per averle fatto reincontrare vecchi amici</vt:lpstr>
      <vt:lpstr>Per l’arricchimento dato da importanti testimonianze</vt:lpstr>
      <vt:lpstr>VI RINGRAZIA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MASCI MOLFETTA 2 COMUNITA’ “DON TONINO BELLO”</dc:title>
  <dc:creator>Marianna</dc:creator>
  <cp:lastModifiedBy>Marianna</cp:lastModifiedBy>
  <cp:revision>11</cp:revision>
  <dcterms:created xsi:type="dcterms:W3CDTF">2018-10-23T17:17:03Z</dcterms:created>
  <dcterms:modified xsi:type="dcterms:W3CDTF">2018-10-23T18:53:30Z</dcterms:modified>
</cp:coreProperties>
</file>