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4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438</Words>
  <Application>Microsoft Macintosh PowerPoint</Application>
  <PresentationFormat>Presentazione su schermo (4:3)</PresentationFormat>
  <Paragraphs>84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Franco Vecchiocattivi DICA</dc:creator>
  <cp:lastModifiedBy>Franco Vecchiocattivi DICA</cp:lastModifiedBy>
  <cp:revision>41</cp:revision>
  <dcterms:created xsi:type="dcterms:W3CDTF">2016-09-20T06:43:42Z</dcterms:created>
  <dcterms:modified xsi:type="dcterms:W3CDTF">2016-09-24T14:56:45Z</dcterms:modified>
</cp:coreProperties>
</file>